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4"/>
  </p:normalViewPr>
  <p:slideViewPr>
    <p:cSldViewPr snapToGrid="0" showGuides="1">
      <p:cViewPr varScale="1">
        <p:scale>
          <a:sx n="88" d="100"/>
          <a:sy n="88" d="100"/>
        </p:scale>
        <p:origin x="184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677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3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4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31,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6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31,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6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March 31,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239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31,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63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31,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3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31,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6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31,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3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31,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898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75" r:id="rId7"/>
    <p:sldLayoutId id="2147483676" r:id="rId8"/>
    <p:sldLayoutId id="2147483677" r:id="rId9"/>
    <p:sldLayoutId id="2147483678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A2382-6839-6D42-7A4F-B7BDC7634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755341"/>
            <a:ext cx="10160000" cy="884518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Jacqueline Majumder </a:t>
            </a:r>
            <a:br>
              <a:rPr lang="en-US" dirty="0"/>
            </a:br>
            <a:r>
              <a:rPr lang="en-US" dirty="0"/>
              <a:t>and city of mobile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81360-4668-1720-3726-CE1E135EF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2" y="5149516"/>
            <a:ext cx="5768283" cy="505326"/>
          </a:xfrm>
        </p:spPr>
        <p:txBody>
          <a:bodyPr anchor="b">
            <a:normAutofit/>
          </a:bodyPr>
          <a:lstStyle/>
          <a:p>
            <a:r>
              <a:rPr lang="en-US" dirty="0"/>
              <a:t>2645 Greenback Drive</a:t>
            </a:r>
          </a:p>
        </p:txBody>
      </p:sp>
      <p:pic>
        <p:nvPicPr>
          <p:cNvPr id="1026" name="Picture 2" descr="Townsen">
            <a:extLst>
              <a:ext uri="{FF2B5EF4-FFF2-40B4-BE49-F238E27FC236}">
                <a16:creationId xmlns:a16="http://schemas.microsoft.com/office/drawing/2014/main" id="{D5009DE3-0CFB-6FD0-134A-57D7952714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6"/>
          <a:stretch/>
        </p:blipFill>
        <p:spPr bwMode="auto"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[1.0 inch Equal Housing Opportunity Logo]">
            <a:extLst>
              <a:ext uri="{FF2B5EF4-FFF2-40B4-BE49-F238E27FC236}">
                <a16:creationId xmlns:a16="http://schemas.microsoft.com/office/drawing/2014/main" id="{CC332E57-9874-330B-6ED4-4A0C1441C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543" y="5822284"/>
            <a:ext cx="914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ity of Mobile Logo">
            <a:extLst>
              <a:ext uri="{FF2B5EF4-FFF2-40B4-BE49-F238E27FC236}">
                <a16:creationId xmlns:a16="http://schemas.microsoft.com/office/drawing/2014/main" id="{E07C27BC-611A-8708-FA72-8D90981CB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8193"/>
            <a:ext cx="2365829" cy="79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166888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Bembo</vt:lpstr>
      <vt:lpstr>ArchiveVTI</vt:lpstr>
      <vt:lpstr>Jacqueline Majumder  and city of mobile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Jacqueline Majumder  and city of mobile</dc:title>
  <dc:creator>Terry Harbin</dc:creator>
  <cp:lastModifiedBy>Terry Harbin</cp:lastModifiedBy>
  <cp:revision>1</cp:revision>
  <dcterms:created xsi:type="dcterms:W3CDTF">2023-03-31T18:33:05Z</dcterms:created>
  <dcterms:modified xsi:type="dcterms:W3CDTF">2023-03-31T18:40:26Z</dcterms:modified>
</cp:coreProperties>
</file>